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0EA734-BAE6-44D2-ABEE-13042E13982D}" v="2" dt="2023-06-14T10:35:30.2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h Roberts" userId="326a0366-f0d6-4eda-b56d-8e756a5719e4" providerId="ADAL" clId="{A20EA734-BAE6-44D2-ABEE-13042E13982D}"/>
    <pc:docChg chg="custSel modSld">
      <pc:chgData name="Leah Roberts" userId="326a0366-f0d6-4eda-b56d-8e756a5719e4" providerId="ADAL" clId="{A20EA734-BAE6-44D2-ABEE-13042E13982D}" dt="2023-06-14T10:35:30.299" v="6"/>
      <pc:docMkLst>
        <pc:docMk/>
      </pc:docMkLst>
      <pc:sldChg chg="modSp mod">
        <pc:chgData name="Leah Roberts" userId="326a0366-f0d6-4eda-b56d-8e756a5719e4" providerId="ADAL" clId="{A20EA734-BAE6-44D2-ABEE-13042E13982D}" dt="2023-06-14T10:35:30.299" v="6"/>
        <pc:sldMkLst>
          <pc:docMk/>
          <pc:sldMk cId="1173638225" sldId="256"/>
        </pc:sldMkLst>
        <pc:spChg chg="mod">
          <ac:chgData name="Leah Roberts" userId="326a0366-f0d6-4eda-b56d-8e756a5719e4" providerId="ADAL" clId="{A20EA734-BAE6-44D2-ABEE-13042E13982D}" dt="2023-06-14T10:34:25.644" v="5" actId="1076"/>
          <ac:spMkLst>
            <pc:docMk/>
            <pc:sldMk cId="1173638225" sldId="256"/>
            <ac:spMk id="2" creationId="{FD0EB933-43D7-0C63-ACDE-2770983B8A28}"/>
          </ac:spMkLst>
        </pc:spChg>
        <pc:spChg chg="mod">
          <ac:chgData name="Leah Roberts" userId="326a0366-f0d6-4eda-b56d-8e756a5719e4" providerId="ADAL" clId="{A20EA734-BAE6-44D2-ABEE-13042E13982D}" dt="2023-06-14T10:34:08.778" v="3" actId="27636"/>
          <ac:spMkLst>
            <pc:docMk/>
            <pc:sldMk cId="1173638225" sldId="256"/>
            <ac:spMk id="3" creationId="{06493A6D-94B1-BFC1-EAF8-EFA8E4183D75}"/>
          </ac:spMkLst>
        </pc:spChg>
        <pc:spChg chg="mod">
          <ac:chgData name="Leah Roberts" userId="326a0366-f0d6-4eda-b56d-8e756a5719e4" providerId="ADAL" clId="{A20EA734-BAE6-44D2-ABEE-13042E13982D}" dt="2023-06-14T10:34:13.632" v="4" actId="1076"/>
          <ac:spMkLst>
            <pc:docMk/>
            <pc:sldMk cId="1173638225" sldId="256"/>
            <ac:spMk id="12" creationId="{24A0668E-03A1-3109-718F-DCF65EAE1DB5}"/>
          </ac:spMkLst>
        </pc:spChg>
        <pc:graphicFrameChg chg="mod">
          <ac:chgData name="Leah Roberts" userId="326a0366-f0d6-4eda-b56d-8e756a5719e4" providerId="ADAL" clId="{A20EA734-BAE6-44D2-ABEE-13042E13982D}" dt="2023-06-14T10:35:30.299" v="6"/>
          <ac:graphicFrameMkLst>
            <pc:docMk/>
            <pc:sldMk cId="1173638225" sldId="256"/>
            <ac:graphicFrameMk id="50" creationId="{60863E02-74D7-2ED6-DD46-93CC7B5713AD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9EE82C-A7C4-4A72-A9BD-A71355B05D5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AF7E0A-23E5-460C-BF10-A7F250C08BEA}">
      <dgm:prSet/>
      <dgm:spPr/>
      <dgm:t>
        <a:bodyPr/>
        <a:lstStyle/>
        <a:p>
          <a:r>
            <a:rPr lang="en-US"/>
            <a:t>7</a:t>
          </a:r>
          <a:r>
            <a:rPr lang="en-US" baseline="30000"/>
            <a:t>th</a:t>
          </a:r>
          <a:r>
            <a:rPr lang="en-US"/>
            <a:t>, 14</a:t>
          </a:r>
          <a:r>
            <a:rPr lang="en-US" baseline="30000"/>
            <a:t>th</a:t>
          </a:r>
          <a:r>
            <a:rPr lang="en-US"/>
            <a:t>, 21</a:t>
          </a:r>
          <a:r>
            <a:rPr lang="en-US" baseline="30000"/>
            <a:t>st</a:t>
          </a:r>
          <a:r>
            <a:rPr lang="en-US"/>
            <a:t>, 28</a:t>
          </a:r>
          <a:r>
            <a:rPr lang="en-US" baseline="30000"/>
            <a:t>th</a:t>
          </a:r>
          <a:r>
            <a:rPr lang="en-US"/>
            <a:t> Nov, 5</a:t>
          </a:r>
          <a:r>
            <a:rPr lang="en-US" baseline="30000"/>
            <a:t>th</a:t>
          </a:r>
          <a:r>
            <a:rPr lang="en-US"/>
            <a:t>, 12</a:t>
          </a:r>
          <a:r>
            <a:rPr lang="en-US" baseline="30000"/>
            <a:t>th</a:t>
          </a:r>
          <a:r>
            <a:rPr lang="en-US"/>
            <a:t> Dec 2023</a:t>
          </a:r>
        </a:p>
      </dgm:t>
    </dgm:pt>
    <dgm:pt modelId="{E0EB4541-6E1F-473B-8DC7-83A00AB6A8D5}" type="parTrans" cxnId="{7000D7EC-D6B5-4D8C-8EF9-CE143294E59B}">
      <dgm:prSet/>
      <dgm:spPr/>
      <dgm:t>
        <a:bodyPr/>
        <a:lstStyle/>
        <a:p>
          <a:endParaRPr lang="en-US"/>
        </a:p>
      </dgm:t>
    </dgm:pt>
    <dgm:pt modelId="{7976A8B2-BCD8-4CFD-93B5-BFC1A32400DE}" type="sibTrans" cxnId="{7000D7EC-D6B5-4D8C-8EF9-CE143294E59B}">
      <dgm:prSet/>
      <dgm:spPr/>
      <dgm:t>
        <a:bodyPr/>
        <a:lstStyle/>
        <a:p>
          <a:endParaRPr lang="en-US"/>
        </a:p>
      </dgm:t>
    </dgm:pt>
    <dgm:pt modelId="{7DC79723-F259-4C69-9C94-9938CBF60926}">
      <dgm:prSet/>
      <dgm:spPr/>
      <dgm:t>
        <a:bodyPr/>
        <a:lstStyle/>
        <a:p>
          <a:r>
            <a:rPr lang="en-US"/>
            <a:t>20</a:t>
          </a:r>
          <a:r>
            <a:rPr lang="en-US" baseline="30000"/>
            <a:t>th</a:t>
          </a:r>
          <a:r>
            <a:rPr lang="en-US"/>
            <a:t>, 27</a:t>
          </a:r>
          <a:r>
            <a:rPr lang="en-US" baseline="30000"/>
            <a:t>th</a:t>
          </a:r>
          <a:r>
            <a:rPr lang="en-US"/>
            <a:t> Feb, 5</a:t>
          </a:r>
          <a:r>
            <a:rPr lang="en-US" baseline="30000"/>
            <a:t>th</a:t>
          </a:r>
          <a:r>
            <a:rPr lang="en-US"/>
            <a:t>, 12</a:t>
          </a:r>
          <a:r>
            <a:rPr lang="en-US" baseline="30000"/>
            <a:t>th</a:t>
          </a:r>
          <a:r>
            <a:rPr lang="en-US"/>
            <a:t>, 19</a:t>
          </a:r>
          <a:r>
            <a:rPr lang="en-US" baseline="30000"/>
            <a:t>th</a:t>
          </a:r>
          <a:r>
            <a:rPr lang="en-US"/>
            <a:t>, 26</a:t>
          </a:r>
          <a:r>
            <a:rPr lang="en-US" baseline="30000"/>
            <a:t>th</a:t>
          </a:r>
          <a:r>
            <a:rPr lang="en-US"/>
            <a:t> March 2024</a:t>
          </a:r>
        </a:p>
      </dgm:t>
    </dgm:pt>
    <dgm:pt modelId="{DDDEE337-75C5-423D-AE56-1CBD5D0D3297}" type="parTrans" cxnId="{1CC64706-1DBD-42EB-BB01-3D90D7190219}">
      <dgm:prSet/>
      <dgm:spPr/>
      <dgm:t>
        <a:bodyPr/>
        <a:lstStyle/>
        <a:p>
          <a:endParaRPr lang="en-US"/>
        </a:p>
      </dgm:t>
    </dgm:pt>
    <dgm:pt modelId="{021E6FB2-BB21-471E-A7E1-DA11FDDF45AD}" type="sibTrans" cxnId="{1CC64706-1DBD-42EB-BB01-3D90D7190219}">
      <dgm:prSet/>
      <dgm:spPr/>
      <dgm:t>
        <a:bodyPr/>
        <a:lstStyle/>
        <a:p>
          <a:endParaRPr lang="en-US"/>
        </a:p>
      </dgm:t>
    </dgm:pt>
    <dgm:pt modelId="{D615131A-0637-4525-8244-05DC878B5250}">
      <dgm:prSet/>
      <dgm:spPr/>
      <dgm:t>
        <a:bodyPr/>
        <a:lstStyle/>
        <a:p>
          <a:r>
            <a:rPr lang="en-US"/>
            <a:t>4</a:t>
          </a:r>
          <a:r>
            <a:rPr lang="en-US" baseline="30000"/>
            <a:t>th</a:t>
          </a:r>
          <a:r>
            <a:rPr lang="en-US"/>
            <a:t>, 11</a:t>
          </a:r>
          <a:r>
            <a:rPr lang="en-US" baseline="30000"/>
            <a:t>th</a:t>
          </a:r>
          <a:r>
            <a:rPr lang="en-US"/>
            <a:t>, 18</a:t>
          </a:r>
          <a:r>
            <a:rPr lang="en-US" baseline="30000"/>
            <a:t>th</a:t>
          </a:r>
          <a:r>
            <a:rPr lang="en-US"/>
            <a:t>, 25</a:t>
          </a:r>
          <a:r>
            <a:rPr lang="en-US" baseline="30000"/>
            <a:t>th</a:t>
          </a:r>
          <a:r>
            <a:rPr lang="en-US"/>
            <a:t> June, 2</a:t>
          </a:r>
          <a:r>
            <a:rPr lang="en-US" baseline="30000"/>
            <a:t>nd</a:t>
          </a:r>
          <a:r>
            <a:rPr lang="en-US"/>
            <a:t>, 9</a:t>
          </a:r>
          <a:r>
            <a:rPr lang="en-US" baseline="30000"/>
            <a:t>th</a:t>
          </a:r>
          <a:r>
            <a:rPr lang="en-US"/>
            <a:t> July 2024</a:t>
          </a:r>
        </a:p>
      </dgm:t>
    </dgm:pt>
    <dgm:pt modelId="{801A9273-86E2-45CE-BC80-361BAEE1DB3B}" type="parTrans" cxnId="{6DDFD531-6FF4-4918-A91A-D3FD5F7B542F}">
      <dgm:prSet/>
      <dgm:spPr/>
      <dgm:t>
        <a:bodyPr/>
        <a:lstStyle/>
        <a:p>
          <a:endParaRPr lang="en-US"/>
        </a:p>
      </dgm:t>
    </dgm:pt>
    <dgm:pt modelId="{657E3645-766F-4B9E-A646-66EF680D51A9}" type="sibTrans" cxnId="{6DDFD531-6FF4-4918-A91A-D3FD5F7B542F}">
      <dgm:prSet/>
      <dgm:spPr/>
      <dgm:t>
        <a:bodyPr/>
        <a:lstStyle/>
        <a:p>
          <a:endParaRPr lang="en-US"/>
        </a:p>
      </dgm:t>
    </dgm:pt>
    <dgm:pt modelId="{D2B84B2E-5D9A-44D5-BD83-3B54A60560F5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/>
            <a:t>All courses Face-to-face in school 9.30-11.30 </a:t>
          </a:r>
          <a:r>
            <a:rPr lang="en-US" b="1" dirty="0"/>
            <a:t>OR</a:t>
          </a:r>
          <a:r>
            <a:rPr lang="en-US" dirty="0"/>
            <a:t> virtual 4-6pm</a:t>
          </a:r>
        </a:p>
      </dgm:t>
    </dgm:pt>
    <dgm:pt modelId="{665FC5DB-21C0-4D65-981D-82688A2AAF1B}" type="parTrans" cxnId="{834702FF-4C0B-43D5-A0F4-93ED6BDE4163}">
      <dgm:prSet/>
      <dgm:spPr/>
      <dgm:t>
        <a:bodyPr/>
        <a:lstStyle/>
        <a:p>
          <a:endParaRPr lang="en-US"/>
        </a:p>
      </dgm:t>
    </dgm:pt>
    <dgm:pt modelId="{7544CBD1-8B10-4C07-A98E-8BA526A1E3FA}" type="sibTrans" cxnId="{834702FF-4C0B-43D5-A0F4-93ED6BDE4163}">
      <dgm:prSet/>
      <dgm:spPr/>
      <dgm:t>
        <a:bodyPr/>
        <a:lstStyle/>
        <a:p>
          <a:endParaRPr lang="en-US"/>
        </a:p>
      </dgm:t>
    </dgm:pt>
    <dgm:pt modelId="{2AD88A39-F4AC-4044-A076-86A6F54B635A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/>
            <a:t>6 sessions of 2 hours. Certificated for attendance</a:t>
          </a:r>
        </a:p>
      </dgm:t>
    </dgm:pt>
    <dgm:pt modelId="{07169AB8-7357-458C-B155-9788FB388FDB}" type="parTrans" cxnId="{373DB1B3-DE7D-4A0B-837F-EBF3BE9379F9}">
      <dgm:prSet/>
      <dgm:spPr/>
      <dgm:t>
        <a:bodyPr/>
        <a:lstStyle/>
        <a:p>
          <a:endParaRPr lang="en-US"/>
        </a:p>
      </dgm:t>
    </dgm:pt>
    <dgm:pt modelId="{E2F32047-7987-4DD7-972A-76B46B45A4D4}" type="sibTrans" cxnId="{373DB1B3-DE7D-4A0B-837F-EBF3BE9379F9}">
      <dgm:prSet/>
      <dgm:spPr/>
      <dgm:t>
        <a:bodyPr/>
        <a:lstStyle/>
        <a:p>
          <a:endParaRPr lang="en-US"/>
        </a:p>
      </dgm:t>
    </dgm:pt>
    <dgm:pt modelId="{E57D43CE-0CDA-48C5-A47C-F3EC3BC7591A}" type="pres">
      <dgm:prSet presAssocID="{B39EE82C-A7C4-4A72-A9BD-A71355B05D57}" presName="outerComposite" presStyleCnt="0">
        <dgm:presLayoutVars>
          <dgm:chMax val="5"/>
          <dgm:dir/>
          <dgm:resizeHandles val="exact"/>
        </dgm:presLayoutVars>
      </dgm:prSet>
      <dgm:spPr/>
    </dgm:pt>
    <dgm:pt modelId="{1FD44F57-4A9C-4E3F-AE80-1C81F321E6C1}" type="pres">
      <dgm:prSet presAssocID="{B39EE82C-A7C4-4A72-A9BD-A71355B05D57}" presName="dummyMaxCanvas" presStyleCnt="0">
        <dgm:presLayoutVars/>
      </dgm:prSet>
      <dgm:spPr/>
    </dgm:pt>
    <dgm:pt modelId="{7ABA8D1E-2815-4759-9CCD-E10A05EECB69}" type="pres">
      <dgm:prSet presAssocID="{B39EE82C-A7C4-4A72-A9BD-A71355B05D57}" presName="FiveNodes_1" presStyleLbl="node1" presStyleIdx="0" presStyleCnt="5">
        <dgm:presLayoutVars>
          <dgm:bulletEnabled val="1"/>
        </dgm:presLayoutVars>
      </dgm:prSet>
      <dgm:spPr/>
    </dgm:pt>
    <dgm:pt modelId="{BEFFED3C-709D-47D1-B769-4C7FC13AEE2F}" type="pres">
      <dgm:prSet presAssocID="{B39EE82C-A7C4-4A72-A9BD-A71355B05D57}" presName="FiveNodes_2" presStyleLbl="node1" presStyleIdx="1" presStyleCnt="5">
        <dgm:presLayoutVars>
          <dgm:bulletEnabled val="1"/>
        </dgm:presLayoutVars>
      </dgm:prSet>
      <dgm:spPr/>
    </dgm:pt>
    <dgm:pt modelId="{A557E13A-323C-4FA2-9036-35C4A82002AC}" type="pres">
      <dgm:prSet presAssocID="{B39EE82C-A7C4-4A72-A9BD-A71355B05D57}" presName="FiveNodes_3" presStyleLbl="node1" presStyleIdx="2" presStyleCnt="5">
        <dgm:presLayoutVars>
          <dgm:bulletEnabled val="1"/>
        </dgm:presLayoutVars>
      </dgm:prSet>
      <dgm:spPr/>
    </dgm:pt>
    <dgm:pt modelId="{69DF2722-14A0-4260-B427-69F0E9723DDA}" type="pres">
      <dgm:prSet presAssocID="{B39EE82C-A7C4-4A72-A9BD-A71355B05D57}" presName="FiveNodes_4" presStyleLbl="node1" presStyleIdx="3" presStyleCnt="5" custLinFactNeighborY="-4736">
        <dgm:presLayoutVars>
          <dgm:bulletEnabled val="1"/>
        </dgm:presLayoutVars>
      </dgm:prSet>
      <dgm:spPr/>
    </dgm:pt>
    <dgm:pt modelId="{2CB3FE77-09BF-4B5D-9C96-DC0BEE38A010}" type="pres">
      <dgm:prSet presAssocID="{B39EE82C-A7C4-4A72-A9BD-A71355B05D57}" presName="FiveNodes_5" presStyleLbl="node1" presStyleIdx="4" presStyleCnt="5" custLinFactNeighborX="0" custLinFactNeighborY="-8113">
        <dgm:presLayoutVars>
          <dgm:bulletEnabled val="1"/>
        </dgm:presLayoutVars>
      </dgm:prSet>
      <dgm:spPr/>
    </dgm:pt>
    <dgm:pt modelId="{054C50AA-C71E-470D-B0C7-3CEC5F070555}" type="pres">
      <dgm:prSet presAssocID="{B39EE82C-A7C4-4A72-A9BD-A71355B05D57}" presName="FiveConn_1-2" presStyleLbl="fgAccFollowNode1" presStyleIdx="0" presStyleCnt="4">
        <dgm:presLayoutVars>
          <dgm:bulletEnabled val="1"/>
        </dgm:presLayoutVars>
      </dgm:prSet>
      <dgm:spPr/>
    </dgm:pt>
    <dgm:pt modelId="{0DBED4A7-04CD-482E-A87C-3FC95F36274D}" type="pres">
      <dgm:prSet presAssocID="{B39EE82C-A7C4-4A72-A9BD-A71355B05D57}" presName="FiveConn_2-3" presStyleLbl="fgAccFollowNode1" presStyleIdx="1" presStyleCnt="4">
        <dgm:presLayoutVars>
          <dgm:bulletEnabled val="1"/>
        </dgm:presLayoutVars>
      </dgm:prSet>
      <dgm:spPr/>
    </dgm:pt>
    <dgm:pt modelId="{3171EAFA-4D2D-45CE-9FB9-5FFE942A8CD7}" type="pres">
      <dgm:prSet presAssocID="{B39EE82C-A7C4-4A72-A9BD-A71355B05D57}" presName="FiveConn_3-4" presStyleLbl="fgAccFollowNode1" presStyleIdx="2" presStyleCnt="4">
        <dgm:presLayoutVars>
          <dgm:bulletEnabled val="1"/>
        </dgm:presLayoutVars>
      </dgm:prSet>
      <dgm:spPr/>
    </dgm:pt>
    <dgm:pt modelId="{3B68088E-E42D-4EC3-B1DE-50DB30C975D5}" type="pres">
      <dgm:prSet presAssocID="{B39EE82C-A7C4-4A72-A9BD-A71355B05D57}" presName="FiveConn_4-5" presStyleLbl="fgAccFollowNode1" presStyleIdx="3" presStyleCnt="4">
        <dgm:presLayoutVars>
          <dgm:bulletEnabled val="1"/>
        </dgm:presLayoutVars>
      </dgm:prSet>
      <dgm:spPr/>
    </dgm:pt>
    <dgm:pt modelId="{04C142EB-87F4-4A07-86C8-B327C3B9BCF4}" type="pres">
      <dgm:prSet presAssocID="{B39EE82C-A7C4-4A72-A9BD-A71355B05D57}" presName="FiveNodes_1_text" presStyleLbl="node1" presStyleIdx="4" presStyleCnt="5">
        <dgm:presLayoutVars>
          <dgm:bulletEnabled val="1"/>
        </dgm:presLayoutVars>
      </dgm:prSet>
      <dgm:spPr/>
    </dgm:pt>
    <dgm:pt modelId="{9C231B56-1064-4AB6-B774-0B7BA6A15BD6}" type="pres">
      <dgm:prSet presAssocID="{B39EE82C-A7C4-4A72-A9BD-A71355B05D57}" presName="FiveNodes_2_text" presStyleLbl="node1" presStyleIdx="4" presStyleCnt="5">
        <dgm:presLayoutVars>
          <dgm:bulletEnabled val="1"/>
        </dgm:presLayoutVars>
      </dgm:prSet>
      <dgm:spPr/>
    </dgm:pt>
    <dgm:pt modelId="{E24AD350-EB21-4267-9A4C-A13A8A2B353F}" type="pres">
      <dgm:prSet presAssocID="{B39EE82C-A7C4-4A72-A9BD-A71355B05D57}" presName="FiveNodes_3_text" presStyleLbl="node1" presStyleIdx="4" presStyleCnt="5">
        <dgm:presLayoutVars>
          <dgm:bulletEnabled val="1"/>
        </dgm:presLayoutVars>
      </dgm:prSet>
      <dgm:spPr/>
    </dgm:pt>
    <dgm:pt modelId="{F4E50A57-CB4F-487B-B384-7803A5351A03}" type="pres">
      <dgm:prSet presAssocID="{B39EE82C-A7C4-4A72-A9BD-A71355B05D57}" presName="FiveNodes_4_text" presStyleLbl="node1" presStyleIdx="4" presStyleCnt="5">
        <dgm:presLayoutVars>
          <dgm:bulletEnabled val="1"/>
        </dgm:presLayoutVars>
      </dgm:prSet>
      <dgm:spPr/>
    </dgm:pt>
    <dgm:pt modelId="{33F12C2A-1D00-4A3A-9227-08E61F79DDB8}" type="pres">
      <dgm:prSet presAssocID="{B39EE82C-A7C4-4A72-A9BD-A71355B05D57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84470B05-8795-47A8-99C7-5B15FAF25001}" type="presOf" srcId="{D2B84B2E-5D9A-44D5-BD83-3B54A60560F5}" destId="{F4E50A57-CB4F-487B-B384-7803A5351A03}" srcOrd="1" destOrd="0" presId="urn:microsoft.com/office/officeart/2005/8/layout/vProcess5"/>
    <dgm:cxn modelId="{1CC64706-1DBD-42EB-BB01-3D90D7190219}" srcId="{B39EE82C-A7C4-4A72-A9BD-A71355B05D57}" destId="{7DC79723-F259-4C69-9C94-9938CBF60926}" srcOrd="1" destOrd="0" parTransId="{DDDEE337-75C5-423D-AE56-1CBD5D0D3297}" sibTransId="{021E6FB2-BB21-471E-A7E1-DA11FDDF45AD}"/>
    <dgm:cxn modelId="{E70FC70C-8F5F-4A28-99B9-3E50394D6526}" type="presOf" srcId="{7976A8B2-BCD8-4CFD-93B5-BFC1A32400DE}" destId="{054C50AA-C71E-470D-B0C7-3CEC5F070555}" srcOrd="0" destOrd="0" presId="urn:microsoft.com/office/officeart/2005/8/layout/vProcess5"/>
    <dgm:cxn modelId="{13821417-2994-4A74-9056-0E26646A41CB}" type="presOf" srcId="{2AD88A39-F4AC-4044-A076-86A6F54B635A}" destId="{2CB3FE77-09BF-4B5D-9C96-DC0BEE38A010}" srcOrd="0" destOrd="0" presId="urn:microsoft.com/office/officeart/2005/8/layout/vProcess5"/>
    <dgm:cxn modelId="{8F99DC1E-EF09-46EF-8B14-E4EF0B94ED39}" type="presOf" srcId="{7544CBD1-8B10-4C07-A98E-8BA526A1E3FA}" destId="{3B68088E-E42D-4EC3-B1DE-50DB30C975D5}" srcOrd="0" destOrd="0" presId="urn:microsoft.com/office/officeart/2005/8/layout/vProcess5"/>
    <dgm:cxn modelId="{6DDFD531-6FF4-4918-A91A-D3FD5F7B542F}" srcId="{B39EE82C-A7C4-4A72-A9BD-A71355B05D57}" destId="{D615131A-0637-4525-8244-05DC878B5250}" srcOrd="2" destOrd="0" parTransId="{801A9273-86E2-45CE-BC80-361BAEE1DB3B}" sibTransId="{657E3645-766F-4B9E-A646-66EF680D51A9}"/>
    <dgm:cxn modelId="{97D36940-3E8C-4FE6-94FD-37F3E289E236}" type="presOf" srcId="{56AF7E0A-23E5-460C-BF10-A7F250C08BEA}" destId="{7ABA8D1E-2815-4759-9CCD-E10A05EECB69}" srcOrd="0" destOrd="0" presId="urn:microsoft.com/office/officeart/2005/8/layout/vProcess5"/>
    <dgm:cxn modelId="{114C5D68-2B9E-4F82-907E-0795FF21FECF}" type="presOf" srcId="{D615131A-0637-4525-8244-05DC878B5250}" destId="{E24AD350-EB21-4267-9A4C-A13A8A2B353F}" srcOrd="1" destOrd="0" presId="urn:microsoft.com/office/officeart/2005/8/layout/vProcess5"/>
    <dgm:cxn modelId="{3DD78D4A-A30A-4ED3-8B8B-9FDF5C031534}" type="presOf" srcId="{D615131A-0637-4525-8244-05DC878B5250}" destId="{A557E13A-323C-4FA2-9036-35C4A82002AC}" srcOrd="0" destOrd="0" presId="urn:microsoft.com/office/officeart/2005/8/layout/vProcess5"/>
    <dgm:cxn modelId="{4212AC4C-F418-41CE-AF9C-6845A422024B}" type="presOf" srcId="{B39EE82C-A7C4-4A72-A9BD-A71355B05D57}" destId="{E57D43CE-0CDA-48C5-A47C-F3EC3BC7591A}" srcOrd="0" destOrd="0" presId="urn:microsoft.com/office/officeart/2005/8/layout/vProcess5"/>
    <dgm:cxn modelId="{90D6D679-17D3-4461-9842-C6B80CFA64A2}" type="presOf" srcId="{56AF7E0A-23E5-460C-BF10-A7F250C08BEA}" destId="{04C142EB-87F4-4A07-86C8-B327C3B9BCF4}" srcOrd="1" destOrd="0" presId="urn:microsoft.com/office/officeart/2005/8/layout/vProcess5"/>
    <dgm:cxn modelId="{60A03385-EE46-4465-970C-01BC76768FE6}" type="presOf" srcId="{021E6FB2-BB21-471E-A7E1-DA11FDDF45AD}" destId="{0DBED4A7-04CD-482E-A87C-3FC95F36274D}" srcOrd="0" destOrd="0" presId="urn:microsoft.com/office/officeart/2005/8/layout/vProcess5"/>
    <dgm:cxn modelId="{82646594-910F-4966-8049-0EEB46E67FD3}" type="presOf" srcId="{D2B84B2E-5D9A-44D5-BD83-3B54A60560F5}" destId="{69DF2722-14A0-4260-B427-69F0E9723DDA}" srcOrd="0" destOrd="0" presId="urn:microsoft.com/office/officeart/2005/8/layout/vProcess5"/>
    <dgm:cxn modelId="{373DB1B3-DE7D-4A0B-837F-EBF3BE9379F9}" srcId="{B39EE82C-A7C4-4A72-A9BD-A71355B05D57}" destId="{2AD88A39-F4AC-4044-A076-86A6F54B635A}" srcOrd="4" destOrd="0" parTransId="{07169AB8-7357-458C-B155-9788FB388FDB}" sibTransId="{E2F32047-7987-4DD7-972A-76B46B45A4D4}"/>
    <dgm:cxn modelId="{9C67ECD6-1A25-4A80-A067-098FFD67DD3A}" type="presOf" srcId="{7DC79723-F259-4C69-9C94-9938CBF60926}" destId="{9C231B56-1064-4AB6-B774-0B7BA6A15BD6}" srcOrd="1" destOrd="0" presId="urn:microsoft.com/office/officeart/2005/8/layout/vProcess5"/>
    <dgm:cxn modelId="{61709AE2-03B0-4B62-8987-1C713AF3F947}" type="presOf" srcId="{7DC79723-F259-4C69-9C94-9938CBF60926}" destId="{BEFFED3C-709D-47D1-B769-4C7FC13AEE2F}" srcOrd="0" destOrd="0" presId="urn:microsoft.com/office/officeart/2005/8/layout/vProcess5"/>
    <dgm:cxn modelId="{A6F238E3-F865-464B-AACB-28B7E176DB91}" type="presOf" srcId="{657E3645-766F-4B9E-A646-66EF680D51A9}" destId="{3171EAFA-4D2D-45CE-9FB9-5FFE942A8CD7}" srcOrd="0" destOrd="0" presId="urn:microsoft.com/office/officeart/2005/8/layout/vProcess5"/>
    <dgm:cxn modelId="{7000D7EC-D6B5-4D8C-8EF9-CE143294E59B}" srcId="{B39EE82C-A7C4-4A72-A9BD-A71355B05D57}" destId="{56AF7E0A-23E5-460C-BF10-A7F250C08BEA}" srcOrd="0" destOrd="0" parTransId="{E0EB4541-6E1F-473B-8DC7-83A00AB6A8D5}" sibTransId="{7976A8B2-BCD8-4CFD-93B5-BFC1A32400DE}"/>
    <dgm:cxn modelId="{842976EF-CD1C-4705-BE19-7B6063693FC5}" type="presOf" srcId="{2AD88A39-F4AC-4044-A076-86A6F54B635A}" destId="{33F12C2A-1D00-4A3A-9227-08E61F79DDB8}" srcOrd="1" destOrd="0" presId="urn:microsoft.com/office/officeart/2005/8/layout/vProcess5"/>
    <dgm:cxn modelId="{834702FF-4C0B-43D5-A0F4-93ED6BDE4163}" srcId="{B39EE82C-A7C4-4A72-A9BD-A71355B05D57}" destId="{D2B84B2E-5D9A-44D5-BD83-3B54A60560F5}" srcOrd="3" destOrd="0" parTransId="{665FC5DB-21C0-4D65-981D-82688A2AAF1B}" sibTransId="{7544CBD1-8B10-4C07-A98E-8BA526A1E3FA}"/>
    <dgm:cxn modelId="{80DF218C-BD19-4499-B41E-98963AC58A8A}" type="presParOf" srcId="{E57D43CE-0CDA-48C5-A47C-F3EC3BC7591A}" destId="{1FD44F57-4A9C-4E3F-AE80-1C81F321E6C1}" srcOrd="0" destOrd="0" presId="urn:microsoft.com/office/officeart/2005/8/layout/vProcess5"/>
    <dgm:cxn modelId="{916EB414-8FE4-47EE-88D3-A0C254638FD6}" type="presParOf" srcId="{E57D43CE-0CDA-48C5-A47C-F3EC3BC7591A}" destId="{7ABA8D1E-2815-4759-9CCD-E10A05EECB69}" srcOrd="1" destOrd="0" presId="urn:microsoft.com/office/officeart/2005/8/layout/vProcess5"/>
    <dgm:cxn modelId="{310D8A19-8138-453D-9633-DEBC7F68F7B7}" type="presParOf" srcId="{E57D43CE-0CDA-48C5-A47C-F3EC3BC7591A}" destId="{BEFFED3C-709D-47D1-B769-4C7FC13AEE2F}" srcOrd="2" destOrd="0" presId="urn:microsoft.com/office/officeart/2005/8/layout/vProcess5"/>
    <dgm:cxn modelId="{0AC9BE43-1C68-404F-B667-1C17CEACF553}" type="presParOf" srcId="{E57D43CE-0CDA-48C5-A47C-F3EC3BC7591A}" destId="{A557E13A-323C-4FA2-9036-35C4A82002AC}" srcOrd="3" destOrd="0" presId="urn:microsoft.com/office/officeart/2005/8/layout/vProcess5"/>
    <dgm:cxn modelId="{AC8BF916-42E1-4B71-8C83-BE2E82FF5C79}" type="presParOf" srcId="{E57D43CE-0CDA-48C5-A47C-F3EC3BC7591A}" destId="{69DF2722-14A0-4260-B427-69F0E9723DDA}" srcOrd="4" destOrd="0" presId="urn:microsoft.com/office/officeart/2005/8/layout/vProcess5"/>
    <dgm:cxn modelId="{43996831-D390-49B3-ABF4-C3B1942110BC}" type="presParOf" srcId="{E57D43CE-0CDA-48C5-A47C-F3EC3BC7591A}" destId="{2CB3FE77-09BF-4B5D-9C96-DC0BEE38A010}" srcOrd="5" destOrd="0" presId="urn:microsoft.com/office/officeart/2005/8/layout/vProcess5"/>
    <dgm:cxn modelId="{2338497D-1140-43ED-9E53-7D3C921C2B6C}" type="presParOf" srcId="{E57D43CE-0CDA-48C5-A47C-F3EC3BC7591A}" destId="{054C50AA-C71E-470D-B0C7-3CEC5F070555}" srcOrd="6" destOrd="0" presId="urn:microsoft.com/office/officeart/2005/8/layout/vProcess5"/>
    <dgm:cxn modelId="{C7B14E57-BAE1-4D9A-9343-DF8E15AD5751}" type="presParOf" srcId="{E57D43CE-0CDA-48C5-A47C-F3EC3BC7591A}" destId="{0DBED4A7-04CD-482E-A87C-3FC95F36274D}" srcOrd="7" destOrd="0" presId="urn:microsoft.com/office/officeart/2005/8/layout/vProcess5"/>
    <dgm:cxn modelId="{F1B1E94E-C9A0-438E-8129-23AAAB3F7DCD}" type="presParOf" srcId="{E57D43CE-0CDA-48C5-A47C-F3EC3BC7591A}" destId="{3171EAFA-4D2D-45CE-9FB9-5FFE942A8CD7}" srcOrd="8" destOrd="0" presId="urn:microsoft.com/office/officeart/2005/8/layout/vProcess5"/>
    <dgm:cxn modelId="{353E6C4D-E219-4CB6-8B72-D0D41631784A}" type="presParOf" srcId="{E57D43CE-0CDA-48C5-A47C-F3EC3BC7591A}" destId="{3B68088E-E42D-4EC3-B1DE-50DB30C975D5}" srcOrd="9" destOrd="0" presId="urn:microsoft.com/office/officeart/2005/8/layout/vProcess5"/>
    <dgm:cxn modelId="{60D45649-C6F3-4591-8325-FCD3EE0F427C}" type="presParOf" srcId="{E57D43CE-0CDA-48C5-A47C-F3EC3BC7591A}" destId="{04C142EB-87F4-4A07-86C8-B327C3B9BCF4}" srcOrd="10" destOrd="0" presId="urn:microsoft.com/office/officeart/2005/8/layout/vProcess5"/>
    <dgm:cxn modelId="{722ED7E1-E355-4005-94EC-57094CCE3657}" type="presParOf" srcId="{E57D43CE-0CDA-48C5-A47C-F3EC3BC7591A}" destId="{9C231B56-1064-4AB6-B774-0B7BA6A15BD6}" srcOrd="11" destOrd="0" presId="urn:microsoft.com/office/officeart/2005/8/layout/vProcess5"/>
    <dgm:cxn modelId="{6559D036-83BD-4926-A51B-3A17653E0F2F}" type="presParOf" srcId="{E57D43CE-0CDA-48C5-A47C-F3EC3BC7591A}" destId="{E24AD350-EB21-4267-9A4C-A13A8A2B353F}" srcOrd="12" destOrd="0" presId="urn:microsoft.com/office/officeart/2005/8/layout/vProcess5"/>
    <dgm:cxn modelId="{DBFF310B-3328-419F-AF4F-0C8879E98808}" type="presParOf" srcId="{E57D43CE-0CDA-48C5-A47C-F3EC3BC7591A}" destId="{F4E50A57-CB4F-487B-B384-7803A5351A03}" srcOrd="13" destOrd="0" presId="urn:microsoft.com/office/officeart/2005/8/layout/vProcess5"/>
    <dgm:cxn modelId="{352C9019-B08D-4A95-9265-D4F7D7C0CB27}" type="presParOf" srcId="{E57D43CE-0CDA-48C5-A47C-F3EC3BC7591A}" destId="{33F12C2A-1D00-4A3A-9227-08E61F79DDB8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BA8D1E-2815-4759-9CCD-E10A05EECB69}">
      <dsp:nvSpPr>
        <dsp:cNvPr id="0" name=""/>
        <dsp:cNvSpPr/>
      </dsp:nvSpPr>
      <dsp:spPr>
        <a:xfrm>
          <a:off x="0" y="0"/>
          <a:ext cx="4000170" cy="6260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7</a:t>
          </a:r>
          <a:r>
            <a:rPr lang="en-US" sz="1600" kern="1200" baseline="30000"/>
            <a:t>th</a:t>
          </a:r>
          <a:r>
            <a:rPr lang="en-US" sz="1600" kern="1200"/>
            <a:t>, 14</a:t>
          </a:r>
          <a:r>
            <a:rPr lang="en-US" sz="1600" kern="1200" baseline="30000"/>
            <a:t>th</a:t>
          </a:r>
          <a:r>
            <a:rPr lang="en-US" sz="1600" kern="1200"/>
            <a:t>, 21</a:t>
          </a:r>
          <a:r>
            <a:rPr lang="en-US" sz="1600" kern="1200" baseline="30000"/>
            <a:t>st</a:t>
          </a:r>
          <a:r>
            <a:rPr lang="en-US" sz="1600" kern="1200"/>
            <a:t>, 28</a:t>
          </a:r>
          <a:r>
            <a:rPr lang="en-US" sz="1600" kern="1200" baseline="30000"/>
            <a:t>th</a:t>
          </a:r>
          <a:r>
            <a:rPr lang="en-US" sz="1600" kern="1200"/>
            <a:t> Nov, 5</a:t>
          </a:r>
          <a:r>
            <a:rPr lang="en-US" sz="1600" kern="1200" baseline="30000"/>
            <a:t>th</a:t>
          </a:r>
          <a:r>
            <a:rPr lang="en-US" sz="1600" kern="1200"/>
            <a:t>, 12</a:t>
          </a:r>
          <a:r>
            <a:rPr lang="en-US" sz="1600" kern="1200" baseline="30000"/>
            <a:t>th</a:t>
          </a:r>
          <a:r>
            <a:rPr lang="en-US" sz="1600" kern="1200"/>
            <a:t> Dec 2023</a:t>
          </a:r>
        </a:p>
      </dsp:txBody>
      <dsp:txXfrm>
        <a:off x="18335" y="18335"/>
        <a:ext cx="3251405" cy="589347"/>
      </dsp:txXfrm>
    </dsp:sp>
    <dsp:sp modelId="{BEFFED3C-709D-47D1-B769-4C7FC13AEE2F}">
      <dsp:nvSpPr>
        <dsp:cNvPr id="0" name=""/>
        <dsp:cNvSpPr/>
      </dsp:nvSpPr>
      <dsp:spPr>
        <a:xfrm>
          <a:off x="298713" y="712964"/>
          <a:ext cx="4000170" cy="6260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20</a:t>
          </a:r>
          <a:r>
            <a:rPr lang="en-US" sz="1600" kern="1200" baseline="30000"/>
            <a:t>th</a:t>
          </a:r>
          <a:r>
            <a:rPr lang="en-US" sz="1600" kern="1200"/>
            <a:t>, 27</a:t>
          </a:r>
          <a:r>
            <a:rPr lang="en-US" sz="1600" kern="1200" baseline="30000"/>
            <a:t>th</a:t>
          </a:r>
          <a:r>
            <a:rPr lang="en-US" sz="1600" kern="1200"/>
            <a:t> Feb, 5</a:t>
          </a:r>
          <a:r>
            <a:rPr lang="en-US" sz="1600" kern="1200" baseline="30000"/>
            <a:t>th</a:t>
          </a:r>
          <a:r>
            <a:rPr lang="en-US" sz="1600" kern="1200"/>
            <a:t>, 12</a:t>
          </a:r>
          <a:r>
            <a:rPr lang="en-US" sz="1600" kern="1200" baseline="30000"/>
            <a:t>th</a:t>
          </a:r>
          <a:r>
            <a:rPr lang="en-US" sz="1600" kern="1200"/>
            <a:t>, 19</a:t>
          </a:r>
          <a:r>
            <a:rPr lang="en-US" sz="1600" kern="1200" baseline="30000"/>
            <a:t>th</a:t>
          </a:r>
          <a:r>
            <a:rPr lang="en-US" sz="1600" kern="1200"/>
            <a:t>, 26</a:t>
          </a:r>
          <a:r>
            <a:rPr lang="en-US" sz="1600" kern="1200" baseline="30000"/>
            <a:t>th</a:t>
          </a:r>
          <a:r>
            <a:rPr lang="en-US" sz="1600" kern="1200"/>
            <a:t> March 2024</a:t>
          </a:r>
        </a:p>
      </dsp:txBody>
      <dsp:txXfrm>
        <a:off x="317048" y="731299"/>
        <a:ext cx="3257874" cy="589347"/>
      </dsp:txXfrm>
    </dsp:sp>
    <dsp:sp modelId="{A557E13A-323C-4FA2-9036-35C4A82002AC}">
      <dsp:nvSpPr>
        <dsp:cNvPr id="0" name=""/>
        <dsp:cNvSpPr/>
      </dsp:nvSpPr>
      <dsp:spPr>
        <a:xfrm>
          <a:off x="597427" y="1425928"/>
          <a:ext cx="4000170" cy="6260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4</a:t>
          </a:r>
          <a:r>
            <a:rPr lang="en-US" sz="1600" kern="1200" baseline="30000"/>
            <a:t>th</a:t>
          </a:r>
          <a:r>
            <a:rPr lang="en-US" sz="1600" kern="1200"/>
            <a:t>, 11</a:t>
          </a:r>
          <a:r>
            <a:rPr lang="en-US" sz="1600" kern="1200" baseline="30000"/>
            <a:t>th</a:t>
          </a:r>
          <a:r>
            <a:rPr lang="en-US" sz="1600" kern="1200"/>
            <a:t>, 18</a:t>
          </a:r>
          <a:r>
            <a:rPr lang="en-US" sz="1600" kern="1200" baseline="30000"/>
            <a:t>th</a:t>
          </a:r>
          <a:r>
            <a:rPr lang="en-US" sz="1600" kern="1200"/>
            <a:t>, 25</a:t>
          </a:r>
          <a:r>
            <a:rPr lang="en-US" sz="1600" kern="1200" baseline="30000"/>
            <a:t>th</a:t>
          </a:r>
          <a:r>
            <a:rPr lang="en-US" sz="1600" kern="1200"/>
            <a:t> June, 2</a:t>
          </a:r>
          <a:r>
            <a:rPr lang="en-US" sz="1600" kern="1200" baseline="30000"/>
            <a:t>nd</a:t>
          </a:r>
          <a:r>
            <a:rPr lang="en-US" sz="1600" kern="1200"/>
            <a:t>, 9</a:t>
          </a:r>
          <a:r>
            <a:rPr lang="en-US" sz="1600" kern="1200" baseline="30000"/>
            <a:t>th</a:t>
          </a:r>
          <a:r>
            <a:rPr lang="en-US" sz="1600" kern="1200"/>
            <a:t> July 2024</a:t>
          </a:r>
        </a:p>
      </dsp:txBody>
      <dsp:txXfrm>
        <a:off x="615762" y="1444263"/>
        <a:ext cx="3257874" cy="589347"/>
      </dsp:txXfrm>
    </dsp:sp>
    <dsp:sp modelId="{69DF2722-14A0-4260-B427-69F0E9723DDA}">
      <dsp:nvSpPr>
        <dsp:cNvPr id="0" name=""/>
        <dsp:cNvSpPr/>
      </dsp:nvSpPr>
      <dsp:spPr>
        <a:xfrm>
          <a:off x="896141" y="2109244"/>
          <a:ext cx="4000170" cy="626017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All courses Face-to-face in school 9.30-11.30 </a:t>
          </a:r>
          <a:r>
            <a:rPr lang="en-US" sz="1600" b="1" kern="1200" dirty="0"/>
            <a:t>OR</a:t>
          </a:r>
          <a:r>
            <a:rPr lang="en-US" sz="1600" kern="1200" dirty="0"/>
            <a:t> virtual 4-6pm</a:t>
          </a:r>
        </a:p>
      </dsp:txBody>
      <dsp:txXfrm>
        <a:off x="914476" y="2127579"/>
        <a:ext cx="3257874" cy="589347"/>
      </dsp:txXfrm>
    </dsp:sp>
    <dsp:sp modelId="{2CB3FE77-09BF-4B5D-9C96-DC0BEE38A010}">
      <dsp:nvSpPr>
        <dsp:cNvPr id="0" name=""/>
        <dsp:cNvSpPr/>
      </dsp:nvSpPr>
      <dsp:spPr>
        <a:xfrm>
          <a:off x="1194855" y="2801068"/>
          <a:ext cx="4000170" cy="626017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6 sessions of 2 hours. Certificated for attendance</a:t>
          </a:r>
        </a:p>
      </dsp:txBody>
      <dsp:txXfrm>
        <a:off x="1213190" y="2819403"/>
        <a:ext cx="3257874" cy="589347"/>
      </dsp:txXfrm>
    </dsp:sp>
    <dsp:sp modelId="{054C50AA-C71E-470D-B0C7-3CEC5F070555}">
      <dsp:nvSpPr>
        <dsp:cNvPr id="0" name=""/>
        <dsp:cNvSpPr/>
      </dsp:nvSpPr>
      <dsp:spPr>
        <a:xfrm>
          <a:off x="3593258" y="457340"/>
          <a:ext cx="406911" cy="40691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3684813" y="457340"/>
        <a:ext cx="223801" cy="306201"/>
      </dsp:txXfrm>
    </dsp:sp>
    <dsp:sp modelId="{0DBED4A7-04CD-482E-A87C-3FC95F36274D}">
      <dsp:nvSpPr>
        <dsp:cNvPr id="0" name=""/>
        <dsp:cNvSpPr/>
      </dsp:nvSpPr>
      <dsp:spPr>
        <a:xfrm>
          <a:off x="3891972" y="1170304"/>
          <a:ext cx="406911" cy="40691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3983527" y="1170304"/>
        <a:ext cx="223801" cy="306201"/>
      </dsp:txXfrm>
    </dsp:sp>
    <dsp:sp modelId="{3171EAFA-4D2D-45CE-9FB9-5FFE942A8CD7}">
      <dsp:nvSpPr>
        <dsp:cNvPr id="0" name=""/>
        <dsp:cNvSpPr/>
      </dsp:nvSpPr>
      <dsp:spPr>
        <a:xfrm>
          <a:off x="4190686" y="1872835"/>
          <a:ext cx="406911" cy="40691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4282241" y="1872835"/>
        <a:ext cx="223801" cy="306201"/>
      </dsp:txXfrm>
    </dsp:sp>
    <dsp:sp modelId="{3B68088E-E42D-4EC3-B1DE-50DB30C975D5}">
      <dsp:nvSpPr>
        <dsp:cNvPr id="0" name=""/>
        <dsp:cNvSpPr/>
      </dsp:nvSpPr>
      <dsp:spPr>
        <a:xfrm>
          <a:off x="4489400" y="2592755"/>
          <a:ext cx="406911" cy="40691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4580955" y="2592755"/>
        <a:ext cx="223801" cy="306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0013" y="484479"/>
            <a:ext cx="6911974" cy="2954655"/>
          </a:xfrm>
        </p:spPr>
        <p:txBody>
          <a:bodyPr anchor="b">
            <a:normAutofit/>
          </a:bodyPr>
          <a:lstStyle>
            <a:lvl1pPr algn="ctr">
              <a:defRPr sz="5600" spc="-1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3799133"/>
            <a:ext cx="6911974" cy="1969841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395C5C9-164C-46B3-A87E-7660D39D3106}" type="datetime2">
              <a:rPr lang="en-US" smtClean="0"/>
              <a:t>Wednesday, June 14,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0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00" y="2636838"/>
            <a:ext cx="10728325" cy="3132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5B75179A-1E2B-41AB-B400-4F1B4022FAEE}" type="datetime2">
              <a:rPr lang="en-US" smtClean="0"/>
              <a:t>Wednesday, June 14,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7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40486" y="720000"/>
            <a:ext cx="1477328" cy="5048975"/>
          </a:xfrm>
        </p:spPr>
        <p:txBody>
          <a:bodyPr vert="eaVert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720000"/>
            <a:ext cx="8929614" cy="50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5681D0F-6595-4F14-8EF3-954CD87C797B}" type="datetime2">
              <a:rPr lang="en-US" smtClean="0"/>
              <a:t>Wednesday, June 14,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75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541600"/>
            <a:ext cx="10728325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4DDCFF8A-AAF8-4A12-8A91-9CA0EAF6CBB9}" type="datetime2">
              <a:rPr lang="en-US" smtClean="0"/>
              <a:t>Wednesday, June 14,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04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6" cy="2879724"/>
          </a:xfrm>
        </p:spPr>
        <p:txBody>
          <a:bodyPr anchor="b">
            <a:normAutofit/>
          </a:bodyPr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10" y="3858924"/>
            <a:ext cx="10728326" cy="191907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ABCC25C3-021A-4B0B-8F70-0C181FE1CF45}" type="datetime2">
              <a:rPr lang="en-US" smtClean="0"/>
              <a:t>Wednesday, June 14,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6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8400" y="2541600"/>
            <a:ext cx="5003801" cy="323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C23D88D-8CEC-4ED9-A53B-5596187D9A16}" type="datetime2">
              <a:rPr lang="en-US" smtClean="0"/>
              <a:t>Wednesday, June 14,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55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5" cy="673005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40698"/>
            <a:ext cx="5015638" cy="565796"/>
          </a:xfrm>
        </p:spPr>
        <p:txBody>
          <a:bodyPr wrap="square"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541600"/>
            <a:ext cx="5003801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400" y="1840698"/>
            <a:ext cx="5015638" cy="565796"/>
          </a:xfrm>
        </p:spPr>
        <p:txBody>
          <a:bodyPr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4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D2CCD382-DFDA-4722-A27A-59C21AD112F2}" type="datetime2">
              <a:rPr lang="en-US" smtClean="0"/>
              <a:t>Wednesday, June 14, 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67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2F2A30D-1C09-413F-AAB1-38F366000715}" type="datetime2">
              <a:rPr lang="en-US" smtClean="0"/>
              <a:t>Wednesday, June 14,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488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6DB82B9C-D65E-4F64-95C3-B10F3B00F0D9}" type="datetime2">
              <a:rPr lang="en-US" smtClean="0"/>
              <a:t>Wednesday, June 14,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43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1477328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88" y="584662"/>
            <a:ext cx="6911974" cy="51843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800"/>
            </a:lvl1pPr>
            <a:lvl2pPr marL="914400" indent="-457200"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107463" cy="32318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B7F5FDCC-6AAC-4A08-B9E0-3793AB5E64C3}" type="datetime2">
              <a:rPr lang="en-US" smtClean="0"/>
              <a:t>Wednesday, June 14,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47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8188" y="728664"/>
            <a:ext cx="6923812" cy="50403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095625" cy="3232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349FE94D-439C-40F1-900E-BC07940E3988}" type="datetime2">
              <a:rPr lang="en-US" smtClean="0"/>
              <a:t>Wednesday, June 14,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921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DEA2CF1-0EB2-4673-802D-3371233E4A77}" type="datetime2">
              <a:rPr lang="en-US" smtClean="0"/>
              <a:t>Wednesday, June 14,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3795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25" r:id="rId6"/>
    <p:sldLayoutId id="2147483730" r:id="rId7"/>
    <p:sldLayoutId id="2147483726" r:id="rId8"/>
    <p:sldLayoutId id="2147483727" r:id="rId9"/>
    <p:sldLayoutId id="2147483728" r:id="rId10"/>
    <p:sldLayoutId id="2147483729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1.jfif"/><Relationship Id="rId7" Type="http://schemas.openxmlformats.org/officeDocument/2006/relationships/diagramLayout" Target="../diagrams/layout1.xml"/><Relationship Id="rId2" Type="http://schemas.openxmlformats.org/officeDocument/2006/relationships/hyperlink" Target="mailto:lroberts@dovecoteschool.co.uk" TargetMode="Externa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5" Type="http://schemas.openxmlformats.org/officeDocument/2006/relationships/image" Target="../media/image3.png"/><Relationship Id="rId10" Type="http://schemas.microsoft.com/office/2007/relationships/diagramDrawing" Target="../diagrams/drawing1.xml"/><Relationship Id="rId4" Type="http://schemas.openxmlformats.org/officeDocument/2006/relationships/image" Target="../media/image2.jpeg"/><Relationship Id="rId9" Type="http://schemas.openxmlformats.org/officeDocument/2006/relationships/diagramColors" Target="../diagrams/colors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F6D1C383-8851-4821-B62A-01B40041DD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4A6DE01-4E37-4075-BC03-89FC2D32AC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0EB933-43D7-0C63-ACDE-2770983B8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503" y="1233330"/>
            <a:ext cx="5015638" cy="1269164"/>
          </a:xfrm>
        </p:spPr>
        <p:txBody>
          <a:bodyPr>
            <a:normAutofit fontScale="90000"/>
          </a:bodyPr>
          <a:lstStyle/>
          <a:p>
            <a:r>
              <a:rPr lang="en-US" dirty="0"/>
              <a:t>Family Thrive dates 2023/24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493A6D-94B1-BFC1-EAF8-EFA8E4183D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56362" y="2285466"/>
            <a:ext cx="5015638" cy="151073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sz="2200" dirty="0">
                <a:solidFill>
                  <a:schemeClr val="tx2">
                    <a:lumMod val="90000"/>
                  </a:schemeClr>
                </a:solidFill>
              </a:rPr>
              <a:t>To book your place, please contact </a:t>
            </a:r>
            <a:r>
              <a:rPr lang="en-US" sz="2200" dirty="0">
                <a:solidFill>
                  <a:schemeClr val="tx2">
                    <a:lumMod val="90000"/>
                  </a:schemeClr>
                </a:solidFill>
                <a:hlinkClick r:id="rId2"/>
              </a:rPr>
              <a:t>lroberts@dovecoteschool.co.uk</a:t>
            </a:r>
            <a:r>
              <a:rPr lang="en-US" sz="2200" dirty="0">
                <a:solidFill>
                  <a:schemeClr val="tx2">
                    <a:lumMod val="90000"/>
                  </a:schemeClr>
                </a:solidFill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200" dirty="0">
                <a:solidFill>
                  <a:schemeClr val="tx2">
                    <a:lumMod val="90000"/>
                  </a:schemeClr>
                </a:solidFill>
              </a:rPr>
              <a:t>or call</a:t>
            </a:r>
          </a:p>
          <a:p>
            <a:pPr>
              <a:lnSpc>
                <a:spcPct val="110000"/>
              </a:lnSpc>
            </a:pPr>
            <a:r>
              <a:rPr lang="en-US" sz="2200" dirty="0">
                <a:solidFill>
                  <a:schemeClr val="tx2">
                    <a:lumMod val="90000"/>
                  </a:schemeClr>
                </a:solidFill>
              </a:rPr>
              <a:t>01458 333127  </a:t>
            </a:r>
            <a:endParaRPr lang="en-GB" sz="2200" dirty="0">
              <a:solidFill>
                <a:schemeClr val="tx2">
                  <a:lumMod val="90000"/>
                </a:schemeClr>
              </a:solidFill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4E4089E-2454-4227-830F-322AB9D87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965602" y="136477"/>
            <a:ext cx="2088038" cy="719230"/>
            <a:chOff x="4532666" y="505937"/>
            <a:chExt cx="2981730" cy="1027064"/>
          </a:xfrm>
        </p:grpSpPr>
        <p:sp>
          <p:nvSpPr>
            <p:cNvPr id="40" name="Freeform 78">
              <a:extLst>
                <a:ext uri="{FF2B5EF4-FFF2-40B4-BE49-F238E27FC236}">
                  <a16:creationId xmlns:a16="http://schemas.microsoft.com/office/drawing/2014/main" id="{B6795882-4013-42EB-AED8-51FFEEC195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4532666" y="754398"/>
              <a:ext cx="694205" cy="713383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41" name="Freeform 79">
              <a:extLst>
                <a:ext uri="{FF2B5EF4-FFF2-40B4-BE49-F238E27FC236}">
                  <a16:creationId xmlns:a16="http://schemas.microsoft.com/office/drawing/2014/main" id="{EAC7DF46-0151-4635-B8AA-C38145ED1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5791465" y="505937"/>
              <a:ext cx="587404" cy="943792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42" name="Freeform 85">
              <a:extLst>
                <a:ext uri="{FF2B5EF4-FFF2-40B4-BE49-F238E27FC236}">
                  <a16:creationId xmlns:a16="http://schemas.microsoft.com/office/drawing/2014/main" id="{AFCE9351-12EE-4297-9B83-C79712116E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7087193" y="757585"/>
              <a:ext cx="427203" cy="775416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pic>
        <p:nvPicPr>
          <p:cNvPr id="6" name="Picture 5" descr="A logo for a school&#10;&#10;Description automatically generated with low confidence">
            <a:extLst>
              <a:ext uri="{FF2B5EF4-FFF2-40B4-BE49-F238E27FC236}">
                <a16:creationId xmlns:a16="http://schemas.microsoft.com/office/drawing/2014/main" id="{29AD79BC-9E1A-ED8F-FBBF-11A02739F3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6248" y="667236"/>
            <a:ext cx="1435360" cy="1435360"/>
          </a:xfrm>
          <a:custGeom>
            <a:avLst/>
            <a:gdLst/>
            <a:ahLst/>
            <a:cxnLst/>
            <a:rect l="l" t="t" r="r" b="b"/>
            <a:pathLst>
              <a:path w="5014800" h="2524669">
                <a:moveTo>
                  <a:pt x="0" y="0"/>
                </a:moveTo>
                <a:lnTo>
                  <a:pt x="5014800" y="0"/>
                </a:lnTo>
                <a:lnTo>
                  <a:pt x="5014800" y="2524669"/>
                </a:lnTo>
                <a:lnTo>
                  <a:pt x="0" y="2524669"/>
                </a:lnTo>
                <a:close/>
              </a:path>
            </a:pathLst>
          </a:custGeom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A76B9236-A7DE-4153-A6C7-09D97EF9E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17357" y="5646022"/>
            <a:ext cx="2117174" cy="588806"/>
            <a:chOff x="4549904" y="5078157"/>
            <a:chExt cx="3023338" cy="840818"/>
          </a:xfrm>
        </p:grpSpPr>
        <p:sp>
          <p:nvSpPr>
            <p:cNvPr id="45" name="Freeform 80">
              <a:extLst>
                <a:ext uri="{FF2B5EF4-FFF2-40B4-BE49-F238E27FC236}">
                  <a16:creationId xmlns:a16="http://schemas.microsoft.com/office/drawing/2014/main" id="{66CF5538-BF6C-4A04-A378-87B2401E74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690691" y="5352589"/>
              <a:ext cx="749228" cy="383544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46" name="Freeform 84">
              <a:extLst>
                <a:ext uri="{FF2B5EF4-FFF2-40B4-BE49-F238E27FC236}">
                  <a16:creationId xmlns:a16="http://schemas.microsoft.com/office/drawing/2014/main" id="{6939BDDA-EB16-4A77-8CA5-9D25AF176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274527">
              <a:off x="6910134" y="5062687"/>
              <a:ext cx="647637" cy="678578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47" name="Freeform 87">
              <a:extLst>
                <a:ext uri="{FF2B5EF4-FFF2-40B4-BE49-F238E27FC236}">
                  <a16:creationId xmlns:a16="http://schemas.microsoft.com/office/drawing/2014/main" id="{F8420009-5C83-4606-A57B-C54FCADDC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4430858">
              <a:off x="4571743" y="5071596"/>
              <a:ext cx="626472" cy="670149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83D9040F-DFD2-D50B-41E5-BA1FE2515A9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5221" b="14726"/>
          <a:stretch/>
        </p:blipFill>
        <p:spPr>
          <a:xfrm>
            <a:off x="6444525" y="3979071"/>
            <a:ext cx="5014800" cy="1775865"/>
          </a:xfrm>
          <a:custGeom>
            <a:avLst/>
            <a:gdLst/>
            <a:ahLst/>
            <a:cxnLst/>
            <a:rect l="l" t="t" r="r" b="b"/>
            <a:pathLst>
              <a:path w="5014800" h="2524669">
                <a:moveTo>
                  <a:pt x="0" y="0"/>
                </a:moveTo>
                <a:lnTo>
                  <a:pt x="5014800" y="0"/>
                </a:lnTo>
                <a:lnTo>
                  <a:pt x="5014800" y="2524669"/>
                </a:lnTo>
                <a:lnTo>
                  <a:pt x="0" y="2524669"/>
                </a:lnTo>
                <a:close/>
              </a:path>
            </a:pathLst>
          </a:custGeom>
        </p:spPr>
      </p:pic>
      <p:pic>
        <p:nvPicPr>
          <p:cNvPr id="10" name="Picture 9" descr="A picture containing graphics, graphic design, logo, font&#10;&#10;Description automatically generated">
            <a:extLst>
              <a:ext uri="{FF2B5EF4-FFF2-40B4-BE49-F238E27FC236}">
                <a16:creationId xmlns:a16="http://schemas.microsoft.com/office/drawing/2014/main" id="{6428C693-0398-E03A-B4E3-315DE87DDEC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84" b="18206"/>
          <a:stretch/>
        </p:blipFill>
        <p:spPr>
          <a:xfrm>
            <a:off x="8976301" y="667236"/>
            <a:ext cx="1871833" cy="143536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4A0668E-03A1-3109-718F-DCF65EAE1DB5}"/>
              </a:ext>
            </a:extLst>
          </p:cNvPr>
          <p:cNvSpPr txBox="1"/>
          <p:nvPr/>
        </p:nvSpPr>
        <p:spPr>
          <a:xfrm>
            <a:off x="6444525" y="3873927"/>
            <a:ext cx="5337900" cy="24622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Session 1: Introduction to Thrive and our brains!</a:t>
            </a:r>
          </a:p>
          <a:p>
            <a:endParaRPr lang="en-US" sz="1400" dirty="0"/>
          </a:p>
          <a:p>
            <a:r>
              <a:rPr lang="en-US" sz="1400" dirty="0"/>
              <a:t>Session 2: Early brain development and stress regulation</a:t>
            </a:r>
          </a:p>
          <a:p>
            <a:endParaRPr lang="en-US" sz="1400" dirty="0"/>
          </a:p>
          <a:p>
            <a:r>
              <a:rPr lang="en-US" sz="1400" dirty="0"/>
              <a:t>Session 3: Key strategies</a:t>
            </a:r>
          </a:p>
          <a:p>
            <a:endParaRPr lang="en-US" sz="1400" dirty="0"/>
          </a:p>
          <a:p>
            <a:r>
              <a:rPr lang="en-US" sz="1400" dirty="0"/>
              <a:t>Session 4:Trigger times/best times</a:t>
            </a:r>
          </a:p>
          <a:p>
            <a:endParaRPr lang="en-US" sz="1400" dirty="0"/>
          </a:p>
          <a:p>
            <a:r>
              <a:rPr lang="en-US" sz="1400" dirty="0"/>
              <a:t>Session 5: Developing thinking skills</a:t>
            </a:r>
          </a:p>
          <a:p>
            <a:endParaRPr lang="en-US" sz="1400" dirty="0"/>
          </a:p>
          <a:p>
            <a:r>
              <a:rPr lang="en-US" sz="1400" dirty="0"/>
              <a:t>Session 6: Moving on</a:t>
            </a:r>
            <a:endParaRPr lang="en-GB" sz="1400" dirty="0"/>
          </a:p>
        </p:txBody>
      </p:sp>
      <p:graphicFrame>
        <p:nvGraphicFramePr>
          <p:cNvPr id="50" name="TextBox 6">
            <a:extLst>
              <a:ext uri="{FF2B5EF4-FFF2-40B4-BE49-F238E27FC236}">
                <a16:creationId xmlns:a16="http://schemas.microsoft.com/office/drawing/2014/main" id="{60863E02-74D7-2ED6-DD46-93CC7B5713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4338182"/>
              </p:ext>
            </p:extLst>
          </p:nvPr>
        </p:nvGraphicFramePr>
        <p:xfrm>
          <a:off x="577566" y="2858265"/>
          <a:ext cx="5195026" cy="3477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17363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BlobVTI">
  <a:themeElements>
    <a:clrScheme name="Blob V2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B495C2"/>
      </a:accent1>
      <a:accent2>
        <a:srgbClr val="767E37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Blob">
      <a:majorFont>
        <a:latin typeface="Sagona Book"/>
        <a:ea typeface=""/>
        <a:cs typeface=""/>
      </a:majorFont>
      <a:minorFont>
        <a:latin typeface="Avenir Next LT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bVTI" id="{06D3AACF-B619-4265-899F-5E2FB3A445D5}" vid="{F5918863-BA1A-4735-81A8-3E7BFBDA84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Next LT Pro</vt:lpstr>
      <vt:lpstr>Sagona Book</vt:lpstr>
      <vt:lpstr>The Hand Extrablack</vt:lpstr>
      <vt:lpstr>BlobVTI</vt:lpstr>
      <vt:lpstr>Family Thrive dates 2023/24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Thrive dates 2023/24</dc:title>
  <dc:creator>Leah Roberts</dc:creator>
  <cp:lastModifiedBy>Leah Roberts</cp:lastModifiedBy>
  <cp:revision>1</cp:revision>
  <dcterms:created xsi:type="dcterms:W3CDTF">2023-06-14T10:07:17Z</dcterms:created>
  <dcterms:modified xsi:type="dcterms:W3CDTF">2023-06-14T10:35:39Z</dcterms:modified>
</cp:coreProperties>
</file>